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BE86-C8A6-4010-8A51-5B7B2D1CE591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C7B6-A700-420F-88D5-D815BBD54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Csongor és Tünde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>Rendezte: Dr. Németh Antal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>Előadás időpontja:1937. február 5.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44208" y="6237312"/>
            <a:ext cx="2699792" cy="620688"/>
          </a:xfrm>
        </p:spPr>
        <p:txBody>
          <a:bodyPr>
            <a:normAutofit/>
          </a:bodyPr>
          <a:lstStyle/>
          <a:p>
            <a:pPr algn="r"/>
            <a:r>
              <a:rPr lang="hu-HU" sz="2000" b="1" dirty="0" smtClean="0">
                <a:solidFill>
                  <a:srgbClr val="FF0000"/>
                </a:solidFill>
              </a:rPr>
              <a:t>Csongor és a banyák</a:t>
            </a:r>
          </a:p>
          <a:p>
            <a:pPr algn="r"/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48478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darab rendezőjéről röviden: Dr. Németh Antal</a:t>
            </a:r>
            <a:br>
              <a:rPr lang="hu-HU" sz="2800" dirty="0" smtClean="0"/>
            </a:br>
            <a:r>
              <a:rPr lang="hu-HU" sz="2400" dirty="0" smtClean="0"/>
              <a:t>rendező, színházigazgató, színháztörténeti </a:t>
            </a:r>
            <a:r>
              <a:rPr lang="hu-HU" sz="2400" dirty="0" smtClean="0"/>
              <a:t>író</a:t>
            </a:r>
            <a:br>
              <a:rPr lang="hu-HU" sz="2400" dirty="0" smtClean="0"/>
            </a:br>
            <a:r>
              <a:rPr lang="hu-HU" sz="2400" dirty="0" smtClean="0"/>
              <a:t> </a:t>
            </a:r>
            <a:r>
              <a:rPr lang="hu-HU" sz="2400" dirty="0" smtClean="0"/>
              <a:t>(Budapest, 1903. május 19.– Budapest, 1968. október 28.)</a:t>
            </a:r>
            <a:endParaRPr lang="hu-HU" sz="2800" dirty="0"/>
          </a:p>
        </p:txBody>
      </p:sp>
      <p:pic>
        <p:nvPicPr>
          <p:cNvPr id="4" name="Tartalom helye 3" descr="dr. Németh An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96336" y="116631"/>
            <a:ext cx="1369305" cy="1742166"/>
          </a:xfrm>
        </p:spPr>
      </p:pic>
      <p:sp>
        <p:nvSpPr>
          <p:cNvPr id="6" name="Szövegdoboz 5"/>
          <p:cNvSpPr txBox="1"/>
          <p:nvPr/>
        </p:nvSpPr>
        <p:spPr>
          <a:xfrm>
            <a:off x="0" y="1916832"/>
            <a:ext cx="7812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dirty="0" smtClean="0"/>
              <a:t>Kevés színházművész pályáját kísérte annyi ellentétes vélemény, mint az övét. Kevés művészhez volt olyan kegyes és olyan kegyetlen a sors, mint hozzá.</a:t>
            </a:r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Gúnyneveket aggattak rá: "Hóman-boy", "fővilágosító", "doktor úr". Az első a botrányos kiugrásra, a Nemzeti Színház puccsszerű elfoglalására utal, a második arra, hogy a színészi játéknál állítólag jóval több figyelmet szentelt a próbákon a szcenikának, a harmadik pedig kivételes elméleti felkészültségére próbált nyelvet ölteni.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7170" name="AutoShape 2" descr="http://www.szinhaziadattar.hu:8181/web/motor/altalanos/kep.am.php?ab=oszmi&amp;pa=0107&amp;m=Picture&amp;t=Ari01_Pict_07&amp;k=Arisorszam&amp;ot=kep%7Cjpg&amp;bf=..%2F_objektum%2F%7Chttp%3A%2F%2Fwww.szinhaziadattar.hu%3A8181%2F_objektum%2F&amp;aris=Arisorszam&amp;mid=2000&amp;kid=23729"/>
          <p:cNvSpPr>
            <a:spLocks noChangeAspect="1" noChangeArrowheads="1"/>
          </p:cNvSpPr>
          <p:nvPr/>
        </p:nvSpPr>
        <p:spPr bwMode="auto">
          <a:xfrm>
            <a:off x="155575" y="-998538"/>
            <a:ext cx="2971800" cy="208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 descr="kep.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221088"/>
            <a:ext cx="3487949" cy="244827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0" y="3933056"/>
            <a:ext cx="54360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Fontosabb rendezései:</a:t>
            </a:r>
          </a:p>
          <a:p>
            <a:pPr>
              <a:buFont typeface="Arial" pitchFamily="34" charset="0"/>
              <a:buChar char="•"/>
            </a:pPr>
            <a:r>
              <a:rPr lang="hu-HU" i="1" dirty="0" smtClean="0"/>
              <a:t>Vörösmarty Mihály</a:t>
            </a:r>
            <a:r>
              <a:rPr lang="hu-HU" dirty="0" smtClean="0"/>
              <a:t>: Csongor és Tünde</a:t>
            </a:r>
          </a:p>
          <a:p>
            <a:pPr>
              <a:buFont typeface="Arial" pitchFamily="34" charset="0"/>
              <a:buChar char="•"/>
            </a:pPr>
            <a:r>
              <a:rPr lang="hu-HU" i="1" dirty="0" smtClean="0"/>
              <a:t>Katona József</a:t>
            </a:r>
            <a:r>
              <a:rPr lang="hu-HU" dirty="0" smtClean="0"/>
              <a:t>: Bánk Bán</a:t>
            </a:r>
          </a:p>
          <a:p>
            <a:pPr>
              <a:buFont typeface="Arial" pitchFamily="34" charset="0"/>
              <a:buChar char="•"/>
            </a:pPr>
            <a:r>
              <a:rPr lang="hu-HU" i="1" dirty="0" smtClean="0"/>
              <a:t>Madách Imre</a:t>
            </a:r>
            <a:r>
              <a:rPr lang="hu-HU" dirty="0" smtClean="0"/>
              <a:t>: Az ember tragédiája</a:t>
            </a:r>
          </a:p>
          <a:p>
            <a:pPr>
              <a:buFont typeface="Arial" pitchFamily="34" charset="0"/>
              <a:buChar char="•"/>
            </a:pPr>
            <a:r>
              <a:rPr lang="hu-HU" i="1" dirty="0" smtClean="0"/>
              <a:t>Kállay Miklós</a:t>
            </a:r>
            <a:r>
              <a:rPr lang="hu-HU" dirty="0" smtClean="0"/>
              <a:t>: A </a:t>
            </a:r>
            <a:r>
              <a:rPr lang="hu-HU" dirty="0" err="1" smtClean="0"/>
              <a:t>roninok</a:t>
            </a:r>
            <a:r>
              <a:rPr lang="hu-HU" dirty="0" smtClean="0"/>
              <a:t> kincse</a:t>
            </a:r>
          </a:p>
          <a:p>
            <a:pPr>
              <a:buFont typeface="Arial" pitchFamily="34" charset="0"/>
              <a:buChar char="•"/>
            </a:pPr>
            <a:r>
              <a:rPr lang="hu-HU" i="1" dirty="0" err="1" smtClean="0"/>
              <a:t>Hsiung</a:t>
            </a:r>
            <a:r>
              <a:rPr lang="hu-HU" dirty="0" smtClean="0"/>
              <a:t>: Gyémántpatak kisasszony</a:t>
            </a:r>
          </a:p>
          <a:p>
            <a:pPr>
              <a:buFont typeface="Arial" pitchFamily="34" charset="0"/>
              <a:buChar char="•"/>
            </a:pPr>
            <a:r>
              <a:rPr lang="hu-HU" i="1" dirty="0" smtClean="0"/>
              <a:t>Shakespeare</a:t>
            </a:r>
            <a:r>
              <a:rPr lang="hu-HU" dirty="0" smtClean="0"/>
              <a:t>: Szentivánéji álom, Hamlet, Rómeó és Júlia</a:t>
            </a:r>
          </a:p>
          <a:p>
            <a:pPr>
              <a:buFont typeface="Arial" pitchFamily="34" charset="0"/>
              <a:buChar char="•"/>
            </a:pPr>
            <a:r>
              <a:rPr lang="hu-HU" i="1" dirty="0" smtClean="0"/>
              <a:t>Németh László</a:t>
            </a:r>
            <a:r>
              <a:rPr lang="hu-HU" dirty="0" smtClean="0"/>
              <a:t>: Papucshős</a:t>
            </a:r>
          </a:p>
          <a:p>
            <a:pPr>
              <a:buFont typeface="Arial" pitchFamily="34" charset="0"/>
              <a:buChar char="•"/>
            </a:pPr>
            <a:r>
              <a:rPr lang="hu-HU" i="1" dirty="0" smtClean="0"/>
              <a:t>Ibsen</a:t>
            </a:r>
            <a:r>
              <a:rPr lang="hu-HU" dirty="0" smtClean="0"/>
              <a:t>: Nóra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Az előadás szereplői:</a:t>
            </a:r>
            <a:endParaRPr lang="hu-HU" sz="2800" dirty="0"/>
          </a:p>
        </p:txBody>
      </p:sp>
      <p:sp>
        <p:nvSpPr>
          <p:cNvPr id="1026" name="AutoShape 2" descr="https://upload.wikimedia.org/wikipedia/commons/thumb/e/e6/Szab%C3%B3_S%C3%A1ndor_c-1937.jpg/200px-Szab%C3%B3_S%C3%A1ndor_c-1937.jpg"/>
          <p:cNvSpPr>
            <a:spLocks noChangeAspect="1" noChangeArrowheads="1"/>
          </p:cNvSpPr>
          <p:nvPr/>
        </p:nvSpPr>
        <p:spPr bwMode="auto">
          <a:xfrm>
            <a:off x="155575" y="-1173163"/>
            <a:ext cx="190500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https://upload.wikimedia.org/wikipedia/commons/thumb/e/e6/Szab%C3%B3_S%C3%A1ndor_c-1937.jpg/200px-Szab%C3%B3_S%C3%A1ndor_c-1937.jpg"/>
          <p:cNvSpPr>
            <a:spLocks noChangeAspect="1" noChangeArrowheads="1"/>
          </p:cNvSpPr>
          <p:nvPr/>
        </p:nvSpPr>
        <p:spPr bwMode="auto">
          <a:xfrm>
            <a:off x="155575" y="-1173163"/>
            <a:ext cx="190500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https://upload.wikimedia.org/wikipedia/commons/thumb/e/e6/Szab%C3%B3_S%C3%A1ndor_c-1937.jpg/200px-Szab%C3%B3_S%C3%A1ndor_c-1937.jpg"/>
          <p:cNvSpPr>
            <a:spLocks noChangeAspect="1" noChangeArrowheads="1"/>
          </p:cNvSpPr>
          <p:nvPr/>
        </p:nvSpPr>
        <p:spPr bwMode="auto">
          <a:xfrm>
            <a:off x="179512" y="-1035496"/>
            <a:ext cx="190500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 descr="Szabó_Sándor_c-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914400" cy="117957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115616" y="62068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Szabó Sándor - Csongor</a:t>
            </a:r>
            <a:endParaRPr lang="hu-HU" sz="1600" dirty="0"/>
          </a:p>
        </p:txBody>
      </p:sp>
      <p:pic>
        <p:nvPicPr>
          <p:cNvPr id="10" name="Kép 9" descr="szörényi é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864095" cy="122179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115616" y="198884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Szörényi Éva - Tünde</a:t>
            </a:r>
            <a:endParaRPr lang="hu-HU" sz="1600" dirty="0"/>
          </a:p>
        </p:txBody>
      </p:sp>
      <p:pic>
        <p:nvPicPr>
          <p:cNvPr id="12" name="Kép 11" descr="Somogyi Erz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864096" cy="1238538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043608" y="342900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Somogyi Erzsi - Ilma</a:t>
            </a:r>
            <a:endParaRPr lang="hu-HU" sz="1600" dirty="0"/>
          </a:p>
        </p:txBody>
      </p:sp>
      <p:pic>
        <p:nvPicPr>
          <p:cNvPr id="14" name="Kép 13" descr="Juhász Józs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365104"/>
            <a:ext cx="881717" cy="1167394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187624" y="472514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Juhász József - Balga</a:t>
            </a:r>
            <a:endParaRPr lang="hu-HU" sz="1400" dirty="0"/>
          </a:p>
        </p:txBody>
      </p:sp>
      <p:pic>
        <p:nvPicPr>
          <p:cNvPr id="16" name="Kép 15" descr="Szeleczky Zi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608253"/>
            <a:ext cx="936104" cy="1249747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1187624" y="609329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Szeleczky</a:t>
            </a:r>
            <a:r>
              <a:rPr lang="hu-HU" sz="1400" dirty="0" smtClean="0"/>
              <a:t> Zita - Ledér</a:t>
            </a:r>
            <a:endParaRPr lang="hu-HU" sz="1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283968" y="263691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Szabó Margit - Mirigy</a:t>
            </a:r>
            <a:endParaRPr lang="hu-HU" sz="1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355976" y="429309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Várkonyi Zoltán - </a:t>
            </a:r>
            <a:r>
              <a:rPr lang="hu-HU" sz="1400" dirty="0" err="1" smtClean="0"/>
              <a:t>Berreh</a:t>
            </a:r>
            <a:endParaRPr lang="hu-HU" sz="1400" dirty="0"/>
          </a:p>
        </p:txBody>
      </p:sp>
      <p:pic>
        <p:nvPicPr>
          <p:cNvPr id="23" name="Kép 22" descr="Makláry Zoltá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5373216"/>
            <a:ext cx="916681" cy="1296144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4355976" y="58052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Makláry</a:t>
            </a:r>
            <a:r>
              <a:rPr lang="hu-HU" sz="1400" dirty="0" smtClean="0"/>
              <a:t> Zoltán - Kalmár</a:t>
            </a:r>
            <a:endParaRPr lang="hu-HU" sz="1400" dirty="0"/>
          </a:p>
        </p:txBody>
      </p:sp>
      <p:pic>
        <p:nvPicPr>
          <p:cNvPr id="25" name="Kép 24" descr="Major Tamá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908720"/>
            <a:ext cx="936104" cy="1232917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7308304" y="1340768"/>
            <a:ext cx="18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Major Tamás - </a:t>
            </a:r>
            <a:r>
              <a:rPr lang="hu-HU" sz="1400" dirty="0" err="1" smtClean="0"/>
              <a:t>Kurrah</a:t>
            </a:r>
            <a:endParaRPr lang="hu-HU" sz="1400" dirty="0"/>
          </a:p>
        </p:txBody>
      </p:sp>
      <p:pic>
        <p:nvPicPr>
          <p:cNvPr id="27" name="Kép 26" descr="Várkonyi Zoltá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3789040"/>
            <a:ext cx="936104" cy="1277392"/>
          </a:xfrm>
          <a:prstGeom prst="rect">
            <a:avLst/>
          </a:prstGeom>
        </p:spPr>
      </p:pic>
      <p:pic>
        <p:nvPicPr>
          <p:cNvPr id="28" name="Kép 27" descr="Ungvári László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2348880"/>
            <a:ext cx="985068" cy="1368151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7236296" y="2780928"/>
            <a:ext cx="190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Ungvári László- Duzzog</a:t>
            </a:r>
            <a:endParaRPr lang="hu-HU" sz="1400" dirty="0"/>
          </a:p>
        </p:txBody>
      </p:sp>
      <p:pic>
        <p:nvPicPr>
          <p:cNvPr id="30" name="Kép 29" descr="Szabó Margi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47864" y="2348880"/>
            <a:ext cx="864096" cy="1205540"/>
          </a:xfrm>
          <a:prstGeom prst="rect">
            <a:avLst/>
          </a:prstGeom>
        </p:spPr>
      </p:pic>
      <p:pic>
        <p:nvPicPr>
          <p:cNvPr id="31" name="Kép 30" descr="Pethes Sándo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8184" y="3861048"/>
            <a:ext cx="1080120" cy="1328548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7308304" y="4221088"/>
            <a:ext cx="18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Pethes Sándor - Tudós</a:t>
            </a:r>
            <a:endParaRPr lang="hu-HU" sz="1400" dirty="0"/>
          </a:p>
        </p:txBody>
      </p:sp>
      <p:pic>
        <p:nvPicPr>
          <p:cNvPr id="33" name="Kép 32" descr="Tímár József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28184" y="5301208"/>
            <a:ext cx="1080120" cy="1398125"/>
          </a:xfrm>
          <a:prstGeom prst="rect">
            <a:avLst/>
          </a:prstGeom>
        </p:spPr>
      </p:pic>
      <p:sp>
        <p:nvSpPr>
          <p:cNvPr id="34" name="Szövegdoboz 33"/>
          <p:cNvSpPr txBox="1"/>
          <p:nvPr/>
        </p:nvSpPr>
        <p:spPr>
          <a:xfrm>
            <a:off x="7236296" y="566124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Tímár József - Fejedelem</a:t>
            </a:r>
            <a:endParaRPr lang="hu-HU" sz="1400" dirty="0"/>
          </a:p>
        </p:txBody>
      </p:sp>
      <p:pic>
        <p:nvPicPr>
          <p:cNvPr id="35" name="Kép 34" descr="Lukács Margi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47864" y="836712"/>
            <a:ext cx="867733" cy="1296143"/>
          </a:xfrm>
          <a:prstGeom prst="rect">
            <a:avLst/>
          </a:prstGeom>
        </p:spPr>
      </p:pic>
      <p:sp>
        <p:nvSpPr>
          <p:cNvPr id="36" name="Szövegdoboz 35"/>
          <p:cNvSpPr txBox="1"/>
          <p:nvPr/>
        </p:nvSpPr>
        <p:spPr>
          <a:xfrm>
            <a:off x="4355976" y="126876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Lukács Margit - Éj</a:t>
            </a:r>
            <a:endParaRPr lang="hu-HU" sz="1400" dirty="0"/>
          </a:p>
        </p:txBody>
      </p:sp>
    </p:spTree>
  </p:cSld>
  <p:clrMapOvr>
    <a:masterClrMapping/>
  </p:clrMapOvr>
  <p:transition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1" grpId="0"/>
      <p:bldP spid="24" grpId="0"/>
      <p:bldP spid="26" grpId="0"/>
      <p:bldP spid="29" grpId="0"/>
      <p:bldP spid="32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Érdekességek egy-két szereplőről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4248472"/>
          </a:xfrm>
        </p:spPr>
        <p:txBody>
          <a:bodyPr>
            <a:normAutofit/>
          </a:bodyPr>
          <a:lstStyle/>
          <a:p>
            <a:r>
              <a:rPr lang="hu-HU" sz="1800" i="1" dirty="0" smtClean="0"/>
              <a:t>Csongor</a:t>
            </a:r>
            <a:r>
              <a:rPr lang="hu-HU" sz="1800" dirty="0" smtClean="0"/>
              <a:t>: Az első szereplőlistán a költő a „</a:t>
            </a:r>
            <a:r>
              <a:rPr lang="hu-HU" sz="1800" dirty="0" err="1" smtClean="0"/>
              <a:t>Divőr</a:t>
            </a:r>
            <a:r>
              <a:rPr lang="hu-HU" sz="1800" dirty="0" smtClean="0"/>
              <a:t>, </a:t>
            </a:r>
            <a:r>
              <a:rPr lang="hu-HU" sz="1800" dirty="0" err="1" smtClean="0"/>
              <a:t>tündérfi</a:t>
            </a:r>
            <a:r>
              <a:rPr lang="hu-HU" sz="1800" dirty="0" smtClean="0"/>
              <a:t>” szánta neki, végül Csongorból nem tündér és nem is királyfi, hanem egy problémáival küszködő, az életben helyét kereső fiatalember lett.</a:t>
            </a:r>
            <a:endParaRPr lang="hu-HU" sz="1800" dirty="0" smtClean="0"/>
          </a:p>
          <a:p>
            <a:r>
              <a:rPr lang="hu-HU" sz="1800" i="1" dirty="0" smtClean="0"/>
              <a:t>Tünde</a:t>
            </a:r>
            <a:r>
              <a:rPr lang="hu-HU" sz="1800" dirty="0" smtClean="0"/>
              <a:t>: Vörösmarty cselekményvázlatában kezdetben csak „aranyhajú lányként” szerepelt. Majd a szereplők listáján először ő is keleties nevet kapott: „</a:t>
            </a:r>
            <a:r>
              <a:rPr lang="hu-HU" sz="1800" dirty="0" err="1" smtClean="0"/>
              <a:t>Himál</a:t>
            </a:r>
            <a:r>
              <a:rPr lang="hu-HU" sz="1800" dirty="0" smtClean="0"/>
              <a:t>, tündérlány”.</a:t>
            </a:r>
          </a:p>
          <a:p>
            <a:r>
              <a:rPr lang="hu-HU" sz="1800" i="1" dirty="0" smtClean="0"/>
              <a:t>Balga</a:t>
            </a:r>
            <a:r>
              <a:rPr lang="hu-HU" sz="1800" dirty="0" smtClean="0"/>
              <a:t>: Valódi neve Árki volt. Csongor és Balga között alakpárhuzamot alakított ki az író, egymás ellentétei lettek, de mégis összetartanak és együtt járják a világot.</a:t>
            </a:r>
          </a:p>
          <a:p>
            <a:r>
              <a:rPr lang="hu-HU" sz="1800" i="1" dirty="0" smtClean="0"/>
              <a:t>Ilma</a:t>
            </a:r>
            <a:r>
              <a:rPr lang="hu-HU" sz="1800" dirty="0" smtClean="0"/>
              <a:t>: Balga feleségét földi léte során Böskének hívták. Ilma ugyanolyan tükördramaturgia szerepet lát el Tünde mellett, mint férje Csongor mellett. Csak Böske az egyetlen, aki az </a:t>
            </a:r>
            <a:r>
              <a:rPr lang="hu-HU" sz="1800" dirty="0" err="1" smtClean="0"/>
              <a:t>ember-tündér-ember</a:t>
            </a:r>
            <a:r>
              <a:rPr lang="hu-HU" sz="1800" dirty="0" smtClean="0"/>
              <a:t> utat végigjárja.</a:t>
            </a:r>
          </a:p>
          <a:p>
            <a:r>
              <a:rPr lang="hu-HU" sz="1800" i="1" dirty="0" err="1" smtClean="0"/>
              <a:t>Mirígy</a:t>
            </a:r>
            <a:r>
              <a:rPr lang="hu-HU" sz="1800" dirty="0" smtClean="0"/>
              <a:t>: Beszélő név: a régi magyar nyelvben pestist, döghalált jelentett. A figura már az </a:t>
            </a:r>
            <a:r>
              <a:rPr lang="hu-HU" sz="1800" dirty="0" err="1" smtClean="0"/>
              <a:t>Árgirus-széphistóriában</a:t>
            </a:r>
            <a:r>
              <a:rPr lang="hu-HU" sz="1800" dirty="0" smtClean="0"/>
              <a:t> szerepelt.</a:t>
            </a:r>
          </a:p>
          <a:p>
            <a:endParaRPr lang="hu-HU" sz="1800" dirty="0"/>
          </a:p>
        </p:txBody>
      </p:sp>
      <p:pic>
        <p:nvPicPr>
          <p:cNvPr id="6" name="Kép 5" descr="borít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9462" y="4797152"/>
            <a:ext cx="2505075" cy="1819275"/>
          </a:xfrm>
          <a:prstGeom prst="rect">
            <a:avLst/>
          </a:prstGeom>
        </p:spPr>
      </p:pic>
      <p:pic>
        <p:nvPicPr>
          <p:cNvPr id="7" name="Kép 6" descr="bórító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698100"/>
            <a:ext cx="1172517" cy="2159900"/>
          </a:xfrm>
          <a:prstGeom prst="rect">
            <a:avLst/>
          </a:prstGeom>
        </p:spPr>
      </p:pic>
      <p:pic>
        <p:nvPicPr>
          <p:cNvPr id="8" name="Kép 7" descr="borító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729256"/>
            <a:ext cx="1472381" cy="212874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Színháztörténeti helyzetelemzés</a:t>
            </a:r>
            <a:endParaRPr lang="hu-HU" sz="3200" dirty="0"/>
          </a:p>
        </p:txBody>
      </p:sp>
      <p:pic>
        <p:nvPicPr>
          <p:cNvPr id="5" name="Kép 4" descr="1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68" y="488359"/>
            <a:ext cx="2158360" cy="171479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9552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1840</a:t>
            </a:r>
            <a:endParaRPr lang="hu-HU" dirty="0"/>
          </a:p>
        </p:txBody>
      </p:sp>
      <p:pic>
        <p:nvPicPr>
          <p:cNvPr id="7" name="Kép 6" descr="1873-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2144" y="476672"/>
            <a:ext cx="2259856" cy="168843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843808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1873-76</a:t>
            </a:r>
            <a:endParaRPr lang="hu-HU" dirty="0"/>
          </a:p>
        </p:txBody>
      </p:sp>
      <p:pic>
        <p:nvPicPr>
          <p:cNvPr id="9" name="Kép 8" descr="1937 aug 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6672"/>
            <a:ext cx="2232248" cy="165618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148064" y="22048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1937. aug. 22</a:t>
            </a:r>
            <a:endParaRPr lang="hu-HU" dirty="0"/>
          </a:p>
        </p:txBody>
      </p:sp>
      <p:pic>
        <p:nvPicPr>
          <p:cNvPr id="12" name="Kép 11" descr="nemzeti_szinhaz mo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76672"/>
            <a:ext cx="1979712" cy="162777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7452320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Napjainkban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2636912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1835</a:t>
            </a:r>
            <a:r>
              <a:rPr lang="hu-HU" sz="1600" dirty="0" smtClean="0"/>
              <a:t>-ben kezdték el </a:t>
            </a:r>
            <a:r>
              <a:rPr lang="hu-HU" sz="1600" dirty="0" smtClean="0"/>
              <a:t>építeni a </a:t>
            </a:r>
            <a:r>
              <a:rPr lang="hu-HU" sz="1600" b="1" dirty="0" smtClean="0"/>
              <a:t>Kerepesi </a:t>
            </a:r>
            <a:r>
              <a:rPr lang="hu-HU" sz="1600" b="1" dirty="0" smtClean="0"/>
              <a:t>úton. 1837</a:t>
            </a:r>
            <a:r>
              <a:rPr lang="hu-HU" sz="1600" b="1" dirty="0" smtClean="0"/>
              <a:t>. augusztus 22-én </a:t>
            </a:r>
            <a:r>
              <a:rPr lang="hu-HU" sz="1600" b="1" dirty="0" smtClean="0"/>
              <a:t>nyitották meg </a:t>
            </a:r>
            <a:r>
              <a:rPr lang="hu-HU" sz="1600" b="1" dirty="0" smtClean="0"/>
              <a:t>Pesti Magyar Színház néven</a:t>
            </a:r>
            <a:r>
              <a:rPr lang="hu-HU" sz="1600" dirty="0" smtClean="0"/>
              <a:t>. </a:t>
            </a:r>
            <a:r>
              <a:rPr lang="hu-HU" sz="1600" b="1" dirty="0" smtClean="0"/>
              <a:t>1840</a:t>
            </a:r>
            <a:r>
              <a:rPr lang="hu-HU" sz="1600" dirty="0" smtClean="0"/>
              <a:t>-</a:t>
            </a:r>
            <a:r>
              <a:rPr lang="hu-HU" sz="1600" b="1" dirty="0" smtClean="0"/>
              <a:t>ben</a:t>
            </a:r>
            <a:r>
              <a:rPr lang="hu-HU" sz="1600" dirty="0" smtClean="0"/>
              <a:t> a vármegyétől az állam tulajdonába került az épület, s ekkor </a:t>
            </a:r>
            <a:r>
              <a:rPr lang="hu-HU" sz="1600" b="1" dirty="0" smtClean="0"/>
              <a:t>kapta</a:t>
            </a:r>
            <a:r>
              <a:rPr lang="hu-HU" sz="1600" dirty="0" smtClean="0"/>
              <a:t> a </a:t>
            </a:r>
            <a:r>
              <a:rPr lang="hu-HU" sz="1600" b="1" dirty="0" smtClean="0"/>
              <a:t>Nemzeti</a:t>
            </a:r>
            <a:r>
              <a:rPr lang="hu-HU" sz="1600" dirty="0" smtClean="0"/>
              <a:t> </a:t>
            </a:r>
            <a:r>
              <a:rPr lang="hu-HU" sz="1600" b="1" dirty="0" smtClean="0"/>
              <a:t>Színház</a:t>
            </a:r>
            <a:r>
              <a:rPr lang="hu-HU" sz="1600" dirty="0" smtClean="0"/>
              <a:t> </a:t>
            </a:r>
            <a:r>
              <a:rPr lang="hu-HU" sz="1600" b="1" dirty="0" smtClean="0"/>
              <a:t>nevet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572000" y="2536448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Első igazgatója </a:t>
            </a:r>
            <a:r>
              <a:rPr lang="hu-HU" sz="1600" b="1" dirty="0" smtClean="0"/>
              <a:t>Bajza </a:t>
            </a:r>
            <a:r>
              <a:rPr lang="hu-HU" sz="1600" b="1" dirty="0" smtClean="0"/>
              <a:t>József </a:t>
            </a:r>
            <a:r>
              <a:rPr lang="hu-HU" sz="1600" dirty="0" smtClean="0"/>
              <a:t>volt. A színház </a:t>
            </a:r>
            <a:r>
              <a:rPr lang="hu-HU" sz="1600" b="1" dirty="0" smtClean="0"/>
              <a:t>Németh Antal </a:t>
            </a:r>
            <a:r>
              <a:rPr lang="hu-HU" sz="1600" dirty="0" smtClean="0"/>
              <a:t>igazgatósága alatt lett </a:t>
            </a:r>
            <a:r>
              <a:rPr lang="hu-HU" sz="1600" i="1" dirty="0" smtClean="0"/>
              <a:t>100 éves</a:t>
            </a:r>
            <a:r>
              <a:rPr lang="hu-HU" sz="1600" dirty="0" smtClean="0"/>
              <a:t>. Az évforduló alkalmából ünnepi előadás sorozat ment egész évben.</a:t>
            </a:r>
          </a:p>
          <a:p>
            <a:r>
              <a:rPr lang="hu-HU" sz="1600" dirty="0" smtClean="0"/>
              <a:t>Napjainkban</a:t>
            </a:r>
            <a:r>
              <a:rPr lang="hu-HU" sz="1600" b="1" dirty="0" smtClean="0"/>
              <a:t>  </a:t>
            </a:r>
            <a:r>
              <a:rPr lang="hu-HU" sz="1600" b="1" dirty="0" err="1" smtClean="0"/>
              <a:t>Vidnyánszky</a:t>
            </a:r>
            <a:r>
              <a:rPr lang="hu-HU" sz="1600" b="1" dirty="0" smtClean="0"/>
              <a:t> Attila  </a:t>
            </a:r>
            <a:r>
              <a:rPr lang="hu-HU" sz="1600" dirty="0" smtClean="0"/>
              <a:t>vezeti a  Nemzeti Színházat.</a:t>
            </a:r>
            <a:endParaRPr lang="hu-HU" sz="1600" dirty="0" smtClean="0"/>
          </a:p>
          <a:p>
            <a:endParaRPr lang="hu-HU" sz="1400" b="1" dirty="0" smtClean="0"/>
          </a:p>
        </p:txBody>
      </p:sp>
      <p:sp>
        <p:nvSpPr>
          <p:cNvPr id="18" name="Szövegdoboz 17"/>
          <p:cNvSpPr txBox="1"/>
          <p:nvPr/>
        </p:nvSpPr>
        <p:spPr>
          <a:xfrm>
            <a:off x="251520" y="3995678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Zilahy</a:t>
            </a:r>
            <a:r>
              <a:rPr lang="hu-HU" dirty="0" smtClean="0"/>
              <a:t>: Süt a nap</a:t>
            </a:r>
          </a:p>
          <a:p>
            <a:r>
              <a:rPr lang="hu-HU" i="1" dirty="0" smtClean="0"/>
              <a:t>Harsányi</a:t>
            </a:r>
            <a:r>
              <a:rPr lang="hu-HU" dirty="0" smtClean="0"/>
              <a:t>: Ellák</a:t>
            </a:r>
          </a:p>
          <a:p>
            <a:r>
              <a:rPr lang="hu-HU" i="1" dirty="0" smtClean="0"/>
              <a:t>Herczeg</a:t>
            </a:r>
            <a:r>
              <a:rPr lang="hu-HU" dirty="0" smtClean="0"/>
              <a:t>: Bizánc</a:t>
            </a:r>
          </a:p>
          <a:p>
            <a:r>
              <a:rPr lang="hu-HU" i="1" dirty="0" smtClean="0"/>
              <a:t>Gárdony</a:t>
            </a:r>
            <a:r>
              <a:rPr lang="hu-HU" dirty="0" smtClean="0"/>
              <a:t>i</a:t>
            </a:r>
            <a:r>
              <a:rPr lang="hu-HU" dirty="0" smtClean="0"/>
              <a:t>: A bor</a:t>
            </a:r>
          </a:p>
          <a:p>
            <a:r>
              <a:rPr lang="hu-HU" i="1" dirty="0" smtClean="0"/>
              <a:t>Csiky</a:t>
            </a:r>
            <a:r>
              <a:rPr lang="hu-HU" dirty="0" smtClean="0"/>
              <a:t>: A proletárok</a:t>
            </a:r>
          </a:p>
          <a:p>
            <a:r>
              <a:rPr lang="hu-HU" i="1" dirty="0" smtClean="0"/>
              <a:t>Szigeti</a:t>
            </a:r>
            <a:r>
              <a:rPr lang="hu-HU" dirty="0" smtClean="0"/>
              <a:t>: Rang és mód</a:t>
            </a:r>
          </a:p>
          <a:p>
            <a:r>
              <a:rPr lang="hu-HU" i="1" dirty="0" smtClean="0"/>
              <a:t>Tóth</a:t>
            </a:r>
            <a:r>
              <a:rPr lang="hu-HU" dirty="0" smtClean="0"/>
              <a:t>: A falu rossza</a:t>
            </a:r>
          </a:p>
          <a:p>
            <a:r>
              <a:rPr lang="hu-HU" i="1" dirty="0" smtClean="0"/>
              <a:t>Rákosi</a:t>
            </a:r>
            <a:r>
              <a:rPr lang="hu-HU" dirty="0" smtClean="0"/>
              <a:t>: A szerelem iskolája</a:t>
            </a:r>
          </a:p>
          <a:p>
            <a:r>
              <a:rPr lang="hu-HU" i="1" dirty="0" smtClean="0"/>
              <a:t>Kisfaludy</a:t>
            </a:r>
            <a:r>
              <a:rPr lang="hu-HU" dirty="0" smtClean="0"/>
              <a:t>: Csalódások</a:t>
            </a:r>
          </a:p>
          <a:p>
            <a:r>
              <a:rPr lang="hu-HU" i="1" dirty="0" smtClean="0"/>
              <a:t>Vörösmarty</a:t>
            </a:r>
            <a:r>
              <a:rPr lang="hu-HU" dirty="0" smtClean="0"/>
              <a:t>: Árpád ébredése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724128" y="3995678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Katona</a:t>
            </a:r>
            <a:r>
              <a:rPr lang="hu-HU" dirty="0" smtClean="0"/>
              <a:t>: Bánk bán</a:t>
            </a:r>
          </a:p>
          <a:p>
            <a:r>
              <a:rPr lang="hu-HU" i="1" dirty="0" smtClean="0"/>
              <a:t>Vörösmarty</a:t>
            </a:r>
            <a:r>
              <a:rPr lang="hu-HU" dirty="0" smtClean="0"/>
              <a:t>: Csongor és Tünde</a:t>
            </a:r>
          </a:p>
          <a:p>
            <a:r>
              <a:rPr lang="hu-HU" i="1" dirty="0" smtClean="0"/>
              <a:t>Gaál</a:t>
            </a:r>
            <a:r>
              <a:rPr lang="hu-HU" dirty="0" smtClean="0"/>
              <a:t>: A </a:t>
            </a:r>
            <a:r>
              <a:rPr lang="hu-HU" dirty="0" err="1" smtClean="0"/>
              <a:t>peleskei</a:t>
            </a:r>
            <a:r>
              <a:rPr lang="hu-HU" dirty="0" smtClean="0"/>
              <a:t> nótárius</a:t>
            </a:r>
          </a:p>
          <a:p>
            <a:r>
              <a:rPr lang="hu-HU" i="1" dirty="0" smtClean="0"/>
              <a:t>Madách</a:t>
            </a:r>
            <a:r>
              <a:rPr lang="hu-HU" dirty="0" smtClean="0"/>
              <a:t>: Az ember tragédiája</a:t>
            </a:r>
          </a:p>
          <a:p>
            <a:r>
              <a:rPr lang="hu-HU" i="1" dirty="0" smtClean="0"/>
              <a:t>Szigligeti</a:t>
            </a:r>
            <a:r>
              <a:rPr lang="hu-HU" dirty="0" smtClean="0"/>
              <a:t>: </a:t>
            </a:r>
            <a:r>
              <a:rPr lang="hu-HU" dirty="0" err="1" smtClean="0"/>
              <a:t>Liliomfi</a:t>
            </a:r>
            <a:endParaRPr lang="hu-HU" dirty="0" smtClean="0"/>
          </a:p>
          <a:p>
            <a:r>
              <a:rPr lang="hu-HU" i="1" dirty="0" smtClean="0"/>
              <a:t>Shakespeare</a:t>
            </a:r>
            <a:r>
              <a:rPr lang="hu-HU" dirty="0" smtClean="0"/>
              <a:t>: Lear király</a:t>
            </a:r>
          </a:p>
          <a:p>
            <a:r>
              <a:rPr lang="hu-HU" i="1" dirty="0" err="1" smtClean="0"/>
              <a:t>Sophokles</a:t>
            </a:r>
            <a:r>
              <a:rPr lang="hu-HU" dirty="0" smtClean="0"/>
              <a:t>: Élektra</a:t>
            </a:r>
          </a:p>
          <a:p>
            <a:r>
              <a:rPr lang="hu-HU" i="1" dirty="0" err="1" smtClean="0"/>
              <a:t>Moliére</a:t>
            </a:r>
            <a:r>
              <a:rPr lang="hu-HU" dirty="0" smtClean="0"/>
              <a:t>: </a:t>
            </a:r>
            <a:r>
              <a:rPr lang="hu-HU" dirty="0" err="1" smtClean="0"/>
              <a:t>Urhatnám</a:t>
            </a:r>
            <a:r>
              <a:rPr lang="hu-HU" dirty="0" smtClean="0"/>
              <a:t> polgár</a:t>
            </a:r>
          </a:p>
          <a:p>
            <a:r>
              <a:rPr lang="hu-HU" i="1" dirty="0" smtClean="0"/>
              <a:t>Dumas</a:t>
            </a:r>
            <a:r>
              <a:rPr lang="hu-HU" dirty="0" smtClean="0"/>
              <a:t>: A nők barátja</a:t>
            </a:r>
          </a:p>
          <a:p>
            <a:r>
              <a:rPr lang="hu-HU" i="1" dirty="0" smtClean="0"/>
              <a:t>Shakespeare</a:t>
            </a:r>
            <a:r>
              <a:rPr lang="hu-HU" dirty="0" smtClean="0"/>
              <a:t>: Szentivánéji álom</a:t>
            </a:r>
            <a:endParaRPr lang="hu-HU" dirty="0"/>
          </a:p>
        </p:txBody>
      </p:sp>
      <p:pic>
        <p:nvPicPr>
          <p:cNvPr id="11" name="Kép 10" descr="jaschik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3788" y="714064"/>
            <a:ext cx="3816424" cy="542987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hu-HU" sz="3600" dirty="0" smtClean="0"/>
              <a:t>Jelmez/díszlet</a:t>
            </a:r>
            <a:endParaRPr lang="hu-HU" sz="3600" dirty="0"/>
          </a:p>
        </p:txBody>
      </p:sp>
      <p:pic>
        <p:nvPicPr>
          <p:cNvPr id="4" name="Kép 3" descr="cultura-lead-cultura-jaschik-al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3" y="188640"/>
            <a:ext cx="2195737" cy="1171060"/>
          </a:xfrm>
          <a:prstGeom prst="rect">
            <a:avLst/>
          </a:prstGeom>
        </p:spPr>
      </p:pic>
      <p:pic>
        <p:nvPicPr>
          <p:cNvPr id="5" name="Kép 4" descr="A 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2717676" cy="1697665"/>
          </a:xfrm>
          <a:prstGeom prst="rect">
            <a:avLst/>
          </a:prstGeom>
        </p:spPr>
      </p:pic>
      <p:pic>
        <p:nvPicPr>
          <p:cNvPr id="6" name="Kép 5" descr="Tünde jelme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564904"/>
            <a:ext cx="2193036" cy="312151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092280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Tünde jelmeze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9552" y="3059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Csongor fája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79812" y="1844825"/>
            <a:ext cx="39964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Röviden </a:t>
            </a:r>
            <a:r>
              <a:rPr lang="hu-HU" sz="2000" b="1" dirty="0" err="1" smtClean="0"/>
              <a:t>Jaschik</a:t>
            </a:r>
            <a:r>
              <a:rPr lang="hu-HU" sz="2000" b="1" dirty="0" smtClean="0"/>
              <a:t> Álmosról:</a:t>
            </a:r>
          </a:p>
          <a:p>
            <a:r>
              <a:rPr lang="hu-HU" dirty="0" smtClean="0"/>
              <a:t>Bártfa</a:t>
            </a:r>
            <a:r>
              <a:rPr lang="hu-HU" dirty="0" smtClean="0"/>
              <a:t>, 1885. </a:t>
            </a:r>
            <a:r>
              <a:rPr lang="hu-HU" dirty="0" smtClean="0"/>
              <a:t>január 5. – Budapest, 1950. </a:t>
            </a:r>
            <a:r>
              <a:rPr lang="hu-HU" dirty="0" smtClean="0"/>
              <a:t>szeptember 12</a:t>
            </a:r>
            <a:r>
              <a:rPr lang="hu-HU" dirty="0" smtClean="0"/>
              <a:t>.</a:t>
            </a:r>
          </a:p>
          <a:p>
            <a:r>
              <a:rPr lang="hu-HU" dirty="0" smtClean="0"/>
              <a:t>Grafikus, festő, iparművész, szakíró művészpedagógus és jelmeztervező volt.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" name="Kép 9" descr="aláírá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7" y="188640"/>
            <a:ext cx="1731567" cy="864096"/>
          </a:xfrm>
          <a:prstGeom prst="rect">
            <a:avLst/>
          </a:prstGeom>
        </p:spPr>
      </p:pic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2483768" y="908720"/>
            <a:ext cx="4572000" cy="7920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2100" dirty="0" smtClean="0"/>
              <a:t>A díszletet és a jelmezt </a:t>
            </a:r>
            <a:r>
              <a:rPr lang="hu-HU" sz="2100" dirty="0" err="1" smtClean="0"/>
              <a:t>Jaschik</a:t>
            </a:r>
            <a:r>
              <a:rPr lang="hu-HU" sz="2100" dirty="0" smtClean="0"/>
              <a:t> Álmos tervezte, több rendező is felhasználta ötleteit, köztük volt Németh Antal, régi </a:t>
            </a:r>
            <a:r>
              <a:rPr lang="hu-HU" sz="2100" dirty="0" smtClean="0"/>
              <a:t>tanítványa </a:t>
            </a:r>
            <a:r>
              <a:rPr lang="hu-HU" sz="2100" dirty="0" smtClean="0"/>
              <a:t>is.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3645024"/>
            <a:ext cx="6876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1925 és 1944 között színpadművészként és játékmesterként dolgozott Németh Antallal, aki a Nemzeti Színház rendezője, majd később igazgatója volt, és 1925-től 1927-ig </a:t>
            </a:r>
            <a:r>
              <a:rPr lang="hu-HU" dirty="0" err="1" smtClean="0"/>
              <a:t>diszlettervezői</a:t>
            </a:r>
            <a:r>
              <a:rPr lang="hu-HU" dirty="0" smtClean="0"/>
              <a:t> és színpadtörténeti előadásokat tartott </a:t>
            </a:r>
            <a:r>
              <a:rPr lang="hu-HU" dirty="0" err="1" smtClean="0"/>
              <a:t>Jaschik</a:t>
            </a:r>
            <a:r>
              <a:rPr lang="hu-HU" dirty="0" smtClean="0"/>
              <a:t> növendékeinek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Jaschik</a:t>
            </a:r>
            <a:r>
              <a:rPr lang="hu-HU" dirty="0" smtClean="0"/>
              <a:t> Álmos hazánkban elsőként vezette be a színpadi </a:t>
            </a:r>
            <a:r>
              <a:rPr lang="hu-HU" dirty="0" err="1" smtClean="0"/>
              <a:t>makettépítés</a:t>
            </a:r>
            <a:r>
              <a:rPr lang="hu-HU" dirty="0" smtClean="0"/>
              <a:t> oktatását.</a:t>
            </a:r>
          </a:p>
          <a:p>
            <a:r>
              <a:rPr lang="hu-HU" dirty="0" smtClean="0"/>
              <a:t>A harmincas években a magyar népmese-illusztráció foglalkoztatta. Ezen évektől kezd formálódni rajzművészete. Ekkor készült rajzsorozataiból származott A gyémántkrajcár című animációs mesefilmje (1942–1944). </a:t>
            </a:r>
          </a:p>
          <a:p>
            <a:endParaRPr lang="hu-H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Próba</a:t>
            </a:r>
            <a:r>
              <a:rPr lang="hu-HU" sz="3600" dirty="0" smtClean="0"/>
              <a:t> közben</a:t>
            </a:r>
            <a:endParaRPr lang="hu-HU" sz="3600" dirty="0"/>
          </a:p>
        </p:txBody>
      </p:sp>
      <p:pic>
        <p:nvPicPr>
          <p:cNvPr id="5" name="Kép 4" descr="Ördögö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1052736"/>
            <a:ext cx="2971800" cy="2076450"/>
          </a:xfrm>
          <a:prstGeom prst="rect">
            <a:avLst/>
          </a:prstGeom>
        </p:spPr>
      </p:pic>
      <p:pic>
        <p:nvPicPr>
          <p:cNvPr id="6" name="Kép 5" descr="MakláryZoltán próbá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1527994" cy="2160512"/>
          </a:xfrm>
          <a:prstGeom prst="rect">
            <a:avLst/>
          </a:prstGeom>
        </p:spPr>
      </p:pic>
      <p:pic>
        <p:nvPicPr>
          <p:cNvPr id="7" name="Kép 6" descr="Pethes Sándor próbá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980728"/>
            <a:ext cx="1512168" cy="2138135"/>
          </a:xfrm>
          <a:prstGeom prst="rect">
            <a:avLst/>
          </a:prstGeom>
        </p:spPr>
      </p:pic>
      <p:pic>
        <p:nvPicPr>
          <p:cNvPr id="8" name="Kép 7" descr="pró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077072"/>
            <a:ext cx="2971800" cy="2095500"/>
          </a:xfrm>
          <a:prstGeom prst="rect">
            <a:avLst/>
          </a:prstGeom>
        </p:spPr>
      </p:pic>
      <p:pic>
        <p:nvPicPr>
          <p:cNvPr id="9" name="Kép 8" descr="próba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077072"/>
            <a:ext cx="2971800" cy="208597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236296" y="32443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Pethes Sándor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9552" y="32443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Makláry</a:t>
            </a:r>
            <a:r>
              <a:rPr lang="hu-HU" dirty="0" smtClean="0"/>
              <a:t> Zoltán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987824" y="310583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Várkonyi Zoltán, Major Tamás, Ungvári László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99592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Szörényi Éva, Szabó Sándor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508104" y="621166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Szörényi Éva, Szabó Sándor, Németh Antal</a:t>
            </a:r>
            <a:endParaRPr lang="hu-HU" dirty="0"/>
          </a:p>
        </p:txBody>
      </p:sp>
    </p:spTree>
  </p:cSld>
  <p:clrMapOvr>
    <a:masterClrMapping/>
  </p:clrMapOvr>
  <p:transition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Köszönjük a figyelmet!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Folytatás a Nemzeti Színház előadása körében…</a:t>
            </a:r>
            <a:endParaRPr lang="hu-HU" dirty="0"/>
          </a:p>
        </p:txBody>
      </p:sp>
    </p:spTree>
  </p:cSld>
  <p:clrMapOvr>
    <a:masterClrMapping/>
  </p:clrMapOvr>
  <p:transition spd="slow" advClick="0" advTm="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678</Words>
  <Application>Microsoft Office PowerPoint</Application>
  <PresentationFormat>Diavetítés a képernyőre (4:3 oldalarány)</PresentationFormat>
  <Paragraphs>79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Csongor és Tünde Rendezte: Dr. Németh Antal Előadás időpontja:1937. február 5.</vt:lpstr>
      <vt:lpstr>A darab rendezőjéről röviden: Dr. Németh Antal rendező, színházigazgató, színháztörténeti író  (Budapest, 1903. május 19.– Budapest, 1968. október 28.)</vt:lpstr>
      <vt:lpstr>Az előadás szereplői:</vt:lpstr>
      <vt:lpstr>Érdekességek egy-két szereplőről</vt:lpstr>
      <vt:lpstr>Színháztörténeti helyzetelemzés</vt:lpstr>
      <vt:lpstr>Jelmez/díszlet</vt:lpstr>
      <vt:lpstr>Próba közben</vt:lpstr>
      <vt:lpstr>Köszönjük a figyelmet!  Folytatás a Nemzeti Színház előadása körében…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Fehér Galamb</dc:creator>
  <cp:lastModifiedBy>Katica</cp:lastModifiedBy>
  <cp:revision>63</cp:revision>
  <dcterms:created xsi:type="dcterms:W3CDTF">2016-03-19T15:56:29Z</dcterms:created>
  <dcterms:modified xsi:type="dcterms:W3CDTF">2016-03-20T20:58:58Z</dcterms:modified>
</cp:coreProperties>
</file>